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93" r:id="rId4"/>
    <p:sldId id="294" r:id="rId5"/>
    <p:sldId id="285" r:id="rId6"/>
    <p:sldId id="286" r:id="rId7"/>
    <p:sldId id="291" r:id="rId8"/>
    <p:sldId id="292" r:id="rId9"/>
    <p:sldId id="287" r:id="rId10"/>
    <p:sldId id="283" r:id="rId11"/>
    <p:sldId id="281" r:id="rId12"/>
    <p:sldId id="288" r:id="rId13"/>
    <p:sldId id="289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o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Pravoko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o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o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853C60-B40A-4B2D-8C4B-587940E61153}" type="datetimeFigureOut">
              <a:rPr lang="sl-SI" smtClean="0"/>
              <a:t>6. 04. 2017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sl-SI" sz="4800" dirty="0" smtClean="0"/>
              <a:t>učenci 1. </a:t>
            </a:r>
            <a:r>
              <a:rPr lang="sl-SI" sz="4800" dirty="0" smtClean="0"/>
              <a:t>razreda </a:t>
            </a:r>
            <a:endParaRPr lang="sl-SI" sz="4800" dirty="0" smtClean="0"/>
          </a:p>
          <a:p>
            <a:pPr algn="ctr"/>
            <a:r>
              <a:rPr lang="sl-SI" dirty="0" smtClean="0"/>
              <a:t>Jesenice, 5. in 6</a:t>
            </a:r>
            <a:r>
              <a:rPr lang="sl-SI" dirty="0" smtClean="0"/>
              <a:t>. </a:t>
            </a:r>
            <a:r>
              <a:rPr lang="sl-SI" dirty="0"/>
              <a:t>4</a:t>
            </a:r>
            <a:r>
              <a:rPr lang="sl-SI" dirty="0" smtClean="0"/>
              <a:t>. 2017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117180" cy="2262113"/>
          </a:xfrm>
        </p:spPr>
        <p:txBody>
          <a:bodyPr>
            <a:normAutofit/>
          </a:bodyPr>
          <a:lstStyle/>
          <a:p>
            <a:pPr algn="ctr"/>
            <a:r>
              <a:rPr lang="sl-SI" sz="7000" dirty="0" smtClean="0"/>
              <a:t>GARS Jesenice</a:t>
            </a:r>
            <a:endParaRPr lang="sl-SI" sz="7000" dirty="0"/>
          </a:p>
        </p:txBody>
      </p:sp>
    </p:spTree>
    <p:extLst>
      <p:ext uri="{BB962C8B-B14F-4D97-AF65-F5344CB8AC3E}">
        <p14:creationId xmlns:p14="http://schemas.microsoft.com/office/powerpoint/2010/main" val="24376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3068960"/>
            <a:ext cx="2880320" cy="1008112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Škropimo 2.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04" y="476672"/>
            <a:ext cx="583264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2592288" cy="223224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Škropimo 3. 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88" y="404664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2808312" cy="187220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Vodni top.  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8" y="404664"/>
            <a:ext cx="56886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2808312" cy="187220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V višave z gasilsko lestvijo.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6" y="476672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96" y="2204864"/>
            <a:ext cx="2808312" cy="2088232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Pokliči 112.</a:t>
            </a:r>
            <a:br>
              <a:rPr lang="sl-SI" sz="2600" b="1" dirty="0" smtClean="0"/>
            </a:br>
            <a:r>
              <a:rPr lang="sl-SI" sz="2600" b="1" dirty="0" smtClean="0"/>
              <a:t>Prikaz števil s telesom.</a:t>
            </a:r>
            <a:r>
              <a:rPr lang="sl-SI" sz="2600" b="1" dirty="0" smtClean="0"/>
              <a:t> </a:t>
            </a:r>
            <a:endParaRPr lang="sl-SI" sz="26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36712"/>
            <a:ext cx="5259423" cy="52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2592288" cy="1728192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Na poti.  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00" y="212576"/>
            <a:ext cx="6096744" cy="60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2592288" cy="2088232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Na poti.  </a:t>
            </a:r>
            <a:endParaRPr lang="sl-SI" sz="26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6024432" cy="60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2592288" cy="2376264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Poslušanje. 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5779220" cy="57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2808312" cy="187220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Sprehod skozi gasilsko vozilo.</a:t>
            </a:r>
            <a:r>
              <a:rPr lang="sl-SI" sz="2600" b="1" dirty="0" smtClean="0"/>
              <a:t>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2" y="476672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2592288" cy="1427384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Del opreme gasilcev.  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00" y="404664"/>
            <a:ext cx="5910336" cy="5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2592288" cy="2016224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Pripomočki gasilcev.  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0" y="368560"/>
            <a:ext cx="5796440" cy="57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2808312" cy="187220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Škropimo. 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9147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lovni izid">
  <a:themeElements>
    <a:clrScheme name="Poslovni izi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slovni izi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oslovni iz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823</TotalTime>
  <Words>56</Words>
  <Application>Microsoft Office PowerPoint</Application>
  <PresentationFormat>Diaprojekcija na zaslonu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Poslovni izid</vt:lpstr>
      <vt:lpstr>GARS Jesenice</vt:lpstr>
      <vt:lpstr>Pokliči 112. Prikaz števil s telesom. </vt:lpstr>
      <vt:lpstr>Na poti.  </vt:lpstr>
      <vt:lpstr>Na poti.  </vt:lpstr>
      <vt:lpstr>Poslušanje. </vt:lpstr>
      <vt:lpstr>Sprehod skozi gasilsko vozilo. </vt:lpstr>
      <vt:lpstr>Del opreme gasilcev.  </vt:lpstr>
      <vt:lpstr>Pripomočki gasilcev.  </vt:lpstr>
      <vt:lpstr>Škropimo. </vt:lpstr>
      <vt:lpstr>Škropimo 2. </vt:lpstr>
      <vt:lpstr>Škropimo 3.  </vt:lpstr>
      <vt:lpstr>Vodni top.  </vt:lpstr>
      <vt:lpstr>V višave z gasilsko lestvijo.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gozdni dan</dc:title>
  <dc:creator>Klavdija</dc:creator>
  <cp:lastModifiedBy>Klavdija</cp:lastModifiedBy>
  <cp:revision>40</cp:revision>
  <dcterms:created xsi:type="dcterms:W3CDTF">2016-09-15T13:39:41Z</dcterms:created>
  <dcterms:modified xsi:type="dcterms:W3CDTF">2017-04-06T21:36:24Z</dcterms:modified>
</cp:coreProperties>
</file>