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7" r:id="rId3"/>
    <p:sldId id="283" r:id="rId4"/>
    <p:sldId id="289" r:id="rId5"/>
    <p:sldId id="285" r:id="rId6"/>
    <p:sldId id="286" r:id="rId7"/>
    <p:sldId id="287" r:id="rId8"/>
    <p:sldId id="288" r:id="rId9"/>
    <p:sldId id="282" r:id="rId10"/>
    <p:sldId id="281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0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13. 04. 2017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13. 04. 2017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13. 04. 2017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13. 04. 2017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13. 04. 2017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13. 04. 2017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13. 04. 2017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13. 04. 2017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13. 04. 2017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13. 04. 2017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13. 04. 2017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853C60-B40A-4B2D-8C4B-587940E61153}" type="datetimeFigureOut">
              <a:rPr lang="sl-SI" smtClean="0"/>
              <a:t>13. 04. 2017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1600" y="1628800"/>
            <a:ext cx="7117180" cy="2262113"/>
          </a:xfrm>
        </p:spPr>
        <p:txBody>
          <a:bodyPr>
            <a:normAutofit/>
          </a:bodyPr>
          <a:lstStyle/>
          <a:p>
            <a:pPr algn="ctr"/>
            <a:r>
              <a:rPr lang="sl-SI" sz="7000" dirty="0" smtClean="0"/>
              <a:t>Enaindvajseti </a:t>
            </a:r>
            <a:r>
              <a:rPr lang="sl-SI" sz="7000" dirty="0" smtClean="0"/>
              <a:t>gozdni dan</a:t>
            </a:r>
            <a:endParaRPr lang="sl-SI" sz="7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sl-SI" sz="4800" dirty="0" smtClean="0"/>
              <a:t>učenci 1. č </a:t>
            </a:r>
          </a:p>
          <a:p>
            <a:pPr algn="ctr"/>
            <a:r>
              <a:rPr lang="sl-SI" dirty="0" smtClean="0"/>
              <a:t>učiteljici Klavdija Klinar in Tanja Pongrac</a:t>
            </a:r>
          </a:p>
          <a:p>
            <a:pPr algn="ctr"/>
            <a:r>
              <a:rPr lang="sl-SI" dirty="0" smtClean="0"/>
              <a:t>trim steza </a:t>
            </a:r>
            <a:r>
              <a:rPr lang="sl-SI" dirty="0" err="1" smtClean="0"/>
              <a:t>Žerjavec</a:t>
            </a:r>
            <a:r>
              <a:rPr lang="sl-SI" dirty="0" smtClean="0"/>
              <a:t> , </a:t>
            </a:r>
            <a:r>
              <a:rPr lang="sl-SI" dirty="0" smtClean="0"/>
              <a:t>13. </a:t>
            </a:r>
            <a:r>
              <a:rPr lang="sl-SI" dirty="0"/>
              <a:t>4</a:t>
            </a:r>
            <a:r>
              <a:rPr lang="sl-SI" dirty="0" smtClean="0"/>
              <a:t>. 2017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376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2592288" cy="3371600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Razvijanje domišljije.  </a:t>
            </a:r>
            <a:endParaRPr lang="sl-SI" sz="26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48680"/>
            <a:ext cx="585216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496" y="2204864"/>
            <a:ext cx="2539792" cy="2520280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Naš macesen ima vedno več iglic, družbo mu delajo ptice. </a:t>
            </a:r>
            <a:endParaRPr lang="sl-SI" sz="26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4664"/>
            <a:ext cx="5924168" cy="59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2880320" cy="4176464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Spremembe v naravi – rože cvetijo, nekatere že odcvetijo, sadna drevesa cvetijo in dobivajo liste, koši za smeti se polnijo. </a:t>
            </a:r>
            <a:endParaRPr lang="sl-SI" sz="26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6672"/>
            <a:ext cx="604867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2808312" cy="2592288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Obiskal nas je lovec Mirko. </a:t>
            </a:r>
            <a:br>
              <a:rPr lang="sl-SI" sz="2600" b="1" dirty="0" smtClean="0"/>
            </a:br>
            <a:r>
              <a:rPr lang="sl-SI" sz="2600" b="1" dirty="0" smtClean="0"/>
              <a:t>Predstavil nam je naloge lovcev. </a:t>
            </a:r>
            <a:r>
              <a:rPr lang="sl-SI" sz="2600" b="1" dirty="0" smtClean="0"/>
              <a:t> </a:t>
            </a:r>
            <a:endParaRPr lang="sl-SI" sz="26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6672"/>
            <a:ext cx="585216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2592288" cy="2376264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Pokazal in posodil nam je svoj daljnogled. </a:t>
            </a:r>
            <a:endParaRPr lang="sl-SI" sz="2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6672"/>
            <a:ext cx="585216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2808312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sl-SI" sz="2600" b="1" dirty="0" smtClean="0"/>
              <a:t>Za trenutek so tudi prvošolci postali lovci </a:t>
            </a:r>
            <a:r>
              <a:rPr lang="sl-SI" sz="2600" b="1" dirty="0" smtClean="0">
                <a:sym typeface="Wingdings" panose="05000000000000000000" pitchFamily="2" charset="2"/>
              </a:rPr>
              <a:t></a:t>
            </a:r>
            <a:r>
              <a:rPr lang="sl-SI" sz="2600" b="1" dirty="0" smtClean="0"/>
              <a:t>. </a:t>
            </a:r>
            <a:endParaRPr lang="sl-SI" sz="26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4664"/>
            <a:ext cx="585216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2808312" cy="2592288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Videli in otipali in preizkusili smo različne rogove. </a:t>
            </a:r>
            <a:endParaRPr lang="sl-SI" sz="26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48680"/>
            <a:ext cx="585216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2808312" cy="1872208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Veselje z regratovo lučko.  </a:t>
            </a:r>
            <a:endParaRPr lang="sl-SI" sz="26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6672"/>
            <a:ext cx="585216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2376264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sl-SI" sz="2600" b="1" dirty="0" smtClean="0"/>
              <a:t>Pomladni detektivi na delu.</a:t>
            </a:r>
            <a:br>
              <a:rPr lang="sl-SI" sz="2600" b="1" dirty="0" smtClean="0"/>
            </a:br>
            <a:r>
              <a:rPr lang="sl-SI" sz="2600" b="1" dirty="0" smtClean="0"/>
              <a:t>Iskanje cvetlic: vedno več jih, nekaterih ne najdemo več..</a:t>
            </a:r>
            <a:r>
              <a:rPr lang="sl-SI" sz="2600" b="1" dirty="0" smtClean="0"/>
              <a:t> </a:t>
            </a:r>
            <a:endParaRPr lang="sl-SI" sz="26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48680"/>
            <a:ext cx="585216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TM02455596[[fn=Pomlad]]</Template>
  <TotalTime>826</TotalTime>
  <Words>103</Words>
  <Application>Microsoft Office PowerPoint</Application>
  <PresentationFormat>Diaprojekcija na zaslonu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Spring</vt:lpstr>
      <vt:lpstr>Enaindvajseti gozdni dan</vt:lpstr>
      <vt:lpstr>Naš macesen ima vedno več iglic, družbo mu delajo ptice. </vt:lpstr>
      <vt:lpstr>Spremembe v naravi – rože cvetijo, nekatere že odcvetijo, sadna drevesa cvetijo in dobivajo liste, koši za smeti se polnijo. </vt:lpstr>
      <vt:lpstr>Obiskal nas je lovec Mirko.  Predstavil nam je naloge lovcev.  </vt:lpstr>
      <vt:lpstr>Pokazal in posodil nam je svoj daljnogled. </vt:lpstr>
      <vt:lpstr>Za trenutek so tudi prvošolci postali lovci . </vt:lpstr>
      <vt:lpstr>Videli in otipali in preizkusili smo različne rogove. </vt:lpstr>
      <vt:lpstr>Veselje z regratovo lučko.  </vt:lpstr>
      <vt:lpstr>Pomladni detektivi na delu. Iskanje cvetlic: vedno več jih, nekaterih ne najdemo več.. </vt:lpstr>
      <vt:lpstr>Razvijanje domišljije.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Prvi gozdni dan</dc:title>
  <dc:creator>Klavdija</dc:creator>
  <cp:lastModifiedBy>Klavdija</cp:lastModifiedBy>
  <cp:revision>40</cp:revision>
  <dcterms:created xsi:type="dcterms:W3CDTF">2016-09-15T13:39:41Z</dcterms:created>
  <dcterms:modified xsi:type="dcterms:W3CDTF">2017-04-13T21:16:15Z</dcterms:modified>
</cp:coreProperties>
</file>