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0" r:id="rId3"/>
    <p:sldId id="277" r:id="rId4"/>
    <p:sldId id="281" r:id="rId5"/>
    <p:sldId id="282" r:id="rId6"/>
    <p:sldId id="283" r:id="rId7"/>
    <p:sldId id="270" r:id="rId8"/>
    <p:sldId id="284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853C60-B40A-4B2D-8C4B-587940E61153}" type="datetimeFigureOut">
              <a:rPr lang="sl-SI" smtClean="0"/>
              <a:t>9. 03. 2017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CBE3A21-5A78-4375-B8D6-E8745F1BE480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17180" cy="2262113"/>
          </a:xfrm>
        </p:spPr>
        <p:txBody>
          <a:bodyPr>
            <a:normAutofit/>
          </a:bodyPr>
          <a:lstStyle/>
          <a:p>
            <a:pPr algn="ctr"/>
            <a:r>
              <a:rPr lang="sl-SI" sz="7000" dirty="0" smtClean="0"/>
              <a:t>Šestnajsti </a:t>
            </a:r>
            <a:r>
              <a:rPr lang="sl-SI" sz="7000" dirty="0" smtClean="0"/>
              <a:t>gozdni dan</a:t>
            </a:r>
            <a:endParaRPr lang="sl-SI" sz="7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83568" y="4077072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sl-SI" sz="4800" dirty="0" smtClean="0"/>
              <a:t>učenci 1. č </a:t>
            </a:r>
          </a:p>
          <a:p>
            <a:pPr algn="ctr"/>
            <a:r>
              <a:rPr lang="sl-SI" dirty="0" smtClean="0"/>
              <a:t>učiteljici Klavdija Klinar in Tanja Pongrac</a:t>
            </a:r>
          </a:p>
          <a:p>
            <a:pPr algn="ctr"/>
            <a:r>
              <a:rPr lang="sl-SI" dirty="0" smtClean="0"/>
              <a:t>trim steza </a:t>
            </a:r>
            <a:r>
              <a:rPr lang="sl-SI" dirty="0" err="1" smtClean="0"/>
              <a:t>Žerjavec</a:t>
            </a:r>
            <a:r>
              <a:rPr lang="sl-SI" dirty="0" smtClean="0"/>
              <a:t> , </a:t>
            </a:r>
            <a:r>
              <a:rPr lang="sl-SI" dirty="0" smtClean="0"/>
              <a:t>9. 3. </a:t>
            </a:r>
            <a:r>
              <a:rPr lang="sl-SI" dirty="0" smtClean="0"/>
              <a:t>2017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76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592288" cy="1944216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Gospod macesen se prebuja.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23828" y="944724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2808312" cy="1872208"/>
          </a:xfrm>
        </p:spPr>
        <p:txBody>
          <a:bodyPr>
            <a:normAutofit fontScale="90000"/>
          </a:bodyPr>
          <a:lstStyle/>
          <a:p>
            <a:r>
              <a:rPr lang="sl-SI" sz="2600" b="1" dirty="0" smtClean="0"/>
              <a:t>Obisk ribogojnice. </a:t>
            </a:r>
            <a:br>
              <a:rPr lang="sl-SI" sz="2600" b="1" dirty="0" smtClean="0"/>
            </a:br>
            <a:r>
              <a:rPr lang="sl-SI" sz="2600" b="1" dirty="0" smtClean="0"/>
              <a:t>So se „naša“ jajčeca že izvalila?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9512"/>
            <a:ext cx="6327272" cy="63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59228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sl-SI" sz="2600" b="1" dirty="0" smtClean="0"/>
              <a:t>Pomladni detektivi. </a:t>
            </a:r>
            <a:br>
              <a:rPr lang="sl-SI" sz="2600" b="1" dirty="0" smtClean="0"/>
            </a:br>
            <a:r>
              <a:rPr lang="sl-SI" sz="2600" b="1" dirty="0" smtClean="0"/>
              <a:t>Iskanje znanilcev pomladi. </a:t>
            </a:r>
            <a:endParaRPr lang="sl-SI" sz="26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95224" cy="619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592288" cy="1944216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Gozdno računanje. </a:t>
            </a:r>
            <a:endParaRPr lang="sl-SI" sz="26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0648"/>
            <a:ext cx="6189240" cy="61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2592288" cy="1944216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Gozdni zborček z gozdnimi inštrumenti. </a:t>
            </a:r>
            <a:endParaRPr lang="sl-SI" sz="26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16632"/>
            <a:ext cx="6192809" cy="61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Preštevanje cvetnih listov in zapis. </a:t>
            </a:r>
            <a:endParaRPr lang="sl-SI" sz="2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48680"/>
            <a:ext cx="568863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2808312" cy="1872208"/>
          </a:xfrm>
        </p:spPr>
        <p:txBody>
          <a:bodyPr>
            <a:normAutofit/>
          </a:bodyPr>
          <a:lstStyle/>
          <a:p>
            <a:pPr algn="ctr"/>
            <a:r>
              <a:rPr lang="sl-SI" sz="2600" b="1" dirty="0" smtClean="0"/>
              <a:t>Spontane dejavnosti. </a:t>
            </a:r>
            <a:endParaRPr lang="sl-SI" sz="2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4" y="116632"/>
            <a:ext cx="60486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6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TM02455596[[fn=Pomlad]]</Template>
  <TotalTime>754</TotalTime>
  <Words>51</Words>
  <Application>Microsoft Office PowerPoint</Application>
  <PresentationFormat>Diaprojekcija na zaslonu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Spring</vt:lpstr>
      <vt:lpstr>Šestnajsti gozdni dan</vt:lpstr>
      <vt:lpstr>Gospod macesen se prebuja. </vt:lpstr>
      <vt:lpstr>Obisk ribogojnice.  So se „naša“ jajčeca že izvalila?</vt:lpstr>
      <vt:lpstr>Pomladni detektivi.  Iskanje znanilcev pomladi. </vt:lpstr>
      <vt:lpstr>Gozdno računanje. </vt:lpstr>
      <vt:lpstr>Gozdni zborček z gozdnimi inštrumenti. </vt:lpstr>
      <vt:lpstr>Preštevanje cvetnih listov in zapis. </vt:lpstr>
      <vt:lpstr>Spontane dejavnosti.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gozdni dan</dc:title>
  <dc:creator>Klavdija</dc:creator>
  <cp:lastModifiedBy>Klavdija</cp:lastModifiedBy>
  <cp:revision>32</cp:revision>
  <dcterms:created xsi:type="dcterms:W3CDTF">2016-09-15T13:39:41Z</dcterms:created>
  <dcterms:modified xsi:type="dcterms:W3CDTF">2017-03-09T22:42:26Z</dcterms:modified>
</cp:coreProperties>
</file>