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0" r:id="rId4"/>
    <p:sldId id="277" r:id="rId5"/>
    <p:sldId id="281" r:id="rId6"/>
    <p:sldId id="282" r:id="rId7"/>
    <p:sldId id="283" r:id="rId8"/>
    <p:sldId id="27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853C60-B40A-4B2D-8C4B-587940E61153}" type="datetimeFigureOut">
              <a:rPr lang="sl-SI" smtClean="0"/>
              <a:t>23. 03. 2017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17180" cy="2262113"/>
          </a:xfrm>
        </p:spPr>
        <p:txBody>
          <a:bodyPr>
            <a:normAutofit/>
          </a:bodyPr>
          <a:lstStyle/>
          <a:p>
            <a:pPr algn="ctr"/>
            <a:r>
              <a:rPr lang="sl-SI" sz="7000" dirty="0" smtClean="0"/>
              <a:t>Sedemnajsti </a:t>
            </a:r>
            <a:r>
              <a:rPr lang="sl-SI" sz="7000" dirty="0" smtClean="0"/>
              <a:t>gozdni dan</a:t>
            </a:r>
            <a:endParaRPr lang="sl-SI" sz="7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učenci 1. č </a:t>
            </a:r>
          </a:p>
          <a:p>
            <a:pPr algn="ctr"/>
            <a:r>
              <a:rPr lang="sl-SI" dirty="0" smtClean="0"/>
              <a:t>učiteljici Klavdija Klinar in Tanja Pongrac</a:t>
            </a:r>
          </a:p>
          <a:p>
            <a:pPr algn="ctr"/>
            <a:r>
              <a:rPr lang="sl-SI" dirty="0" smtClean="0"/>
              <a:t>trim steza </a:t>
            </a:r>
            <a:r>
              <a:rPr lang="sl-SI" dirty="0" err="1" smtClean="0"/>
              <a:t>Žerjavec</a:t>
            </a:r>
            <a:r>
              <a:rPr lang="sl-SI" dirty="0" smtClean="0"/>
              <a:t> </a:t>
            </a:r>
            <a:r>
              <a:rPr lang="sl-SI" smtClean="0"/>
              <a:t>, </a:t>
            </a:r>
            <a:r>
              <a:rPr lang="sl-SI" smtClean="0"/>
              <a:t>16. </a:t>
            </a:r>
            <a:r>
              <a:rPr lang="sl-SI" dirty="0" smtClean="0"/>
              <a:t>3. 2017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7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Gospod macesen se prebuja. </a:t>
            </a:r>
            <a:endParaRPr lang="sl-SI" sz="26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8857" y="1259815"/>
            <a:ext cx="5689077" cy="42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Kaj se dogaja na vrtu?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307704" cy="32307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329" y="2455295"/>
            <a:ext cx="4307704" cy="32307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33" y="131815"/>
            <a:ext cx="4307704" cy="32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Ogrevanje – gozdna telovadba. </a:t>
            </a:r>
            <a:endParaRPr lang="sl-SI" sz="26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57" y="1412776"/>
            <a:ext cx="5243808" cy="39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512" y="2996952"/>
            <a:ext cx="2592288" cy="3371600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Gozdno računanje, </a:t>
            </a:r>
            <a:br>
              <a:rPr lang="sl-SI" sz="2600" b="1" dirty="0" smtClean="0"/>
            </a:br>
            <a:r>
              <a:rPr lang="sl-SI" sz="2600" b="1" dirty="0" smtClean="0"/>
              <a:t>s pripomočki, zamenjava seštevancev, trije seštevanci.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651"/>
            <a:ext cx="3241633" cy="24312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426" y="2959351"/>
            <a:ext cx="4307704" cy="32307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3426" y="727103"/>
            <a:ext cx="4307704" cy="32307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7313" y="727103"/>
            <a:ext cx="4307704" cy="32307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97814"/>
            <a:ext cx="4307704" cy="32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303566"/>
            <a:ext cx="4176464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Gozdni poligon.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6874"/>
            <a:ext cx="5387824" cy="40408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1609" y="2455295"/>
            <a:ext cx="4883768" cy="36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6064" y="4365104"/>
            <a:ext cx="600424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Spontane dejavnosti in razvijanje domišljije.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5691" y="688544"/>
            <a:ext cx="3539619" cy="26547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00" y="681132"/>
            <a:ext cx="2939552" cy="22046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1488" y="685855"/>
            <a:ext cx="3474625" cy="26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Štetje ob čakanju na zeleno luč</a:t>
            </a:r>
            <a:r>
              <a:rPr lang="sl-SI" sz="2600" b="1" dirty="0" smtClean="0"/>
              <a:t>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7713" y="727103"/>
            <a:ext cx="3731640" cy="27987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369" y="2887343"/>
            <a:ext cx="4307704" cy="32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TM02455596[[fn=Pomlad]]</Template>
  <TotalTime>777</TotalTime>
  <Words>57</Words>
  <Application>Microsoft Office PowerPoint</Application>
  <PresentationFormat>Diaprojekcija na zaslonu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Spring</vt:lpstr>
      <vt:lpstr>Sedemnajsti gozdni dan</vt:lpstr>
      <vt:lpstr>Gospod macesen se prebuja. </vt:lpstr>
      <vt:lpstr>Kaj se dogaja na vrtu?</vt:lpstr>
      <vt:lpstr>Ogrevanje – gozdna telovadba. </vt:lpstr>
      <vt:lpstr>Gozdno računanje,  s pripomočki, zamenjava seštevancev, trije seštevanci. </vt:lpstr>
      <vt:lpstr>Gozdni poligon. </vt:lpstr>
      <vt:lpstr>Spontane dejavnosti in razvijanje domišljije. </vt:lpstr>
      <vt:lpstr>Štetje ob čakanju na zeleno luč.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gozdni dan</dc:title>
  <dc:creator>Klavdija</dc:creator>
  <cp:lastModifiedBy>Klavdija</cp:lastModifiedBy>
  <cp:revision>35</cp:revision>
  <dcterms:created xsi:type="dcterms:W3CDTF">2016-09-15T13:39:41Z</dcterms:created>
  <dcterms:modified xsi:type="dcterms:W3CDTF">2017-03-23T12:59:37Z</dcterms:modified>
</cp:coreProperties>
</file>